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DA5"/>
    <a:srgbClr val="E83A52"/>
    <a:srgbClr val="3A58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2" d="100"/>
          <a:sy n="52" d="100"/>
        </p:scale>
        <p:origin x="231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8DFA-1950-4137-A5E1-D2AB55D82307}" type="datetimeFigureOut">
              <a:rPr lang="es-VE" smtClean="0"/>
              <a:t>3/3/2026</a:t>
            </a:fld>
            <a:endParaRPr lang="es-V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C98DF-A1B5-477D-AE1D-27D6A0D375B0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196508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8DFA-1950-4137-A5E1-D2AB55D82307}" type="datetimeFigureOut">
              <a:rPr lang="es-VE" smtClean="0"/>
              <a:t>3/3/2026</a:t>
            </a:fld>
            <a:endParaRPr lang="es-V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C98DF-A1B5-477D-AE1D-27D6A0D375B0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766699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8DFA-1950-4137-A5E1-D2AB55D82307}" type="datetimeFigureOut">
              <a:rPr lang="es-VE" smtClean="0"/>
              <a:t>3/3/2026</a:t>
            </a:fld>
            <a:endParaRPr lang="es-V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C98DF-A1B5-477D-AE1D-27D6A0D375B0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027033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8DFA-1950-4137-A5E1-D2AB55D82307}" type="datetimeFigureOut">
              <a:rPr lang="es-VE" smtClean="0"/>
              <a:t>3/3/2026</a:t>
            </a:fld>
            <a:endParaRPr lang="es-V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C98DF-A1B5-477D-AE1D-27D6A0D375B0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713358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8DFA-1950-4137-A5E1-D2AB55D82307}" type="datetimeFigureOut">
              <a:rPr lang="es-VE" smtClean="0"/>
              <a:t>3/3/2026</a:t>
            </a:fld>
            <a:endParaRPr lang="es-V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C98DF-A1B5-477D-AE1D-27D6A0D375B0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56580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8DFA-1950-4137-A5E1-D2AB55D82307}" type="datetimeFigureOut">
              <a:rPr lang="es-VE" smtClean="0"/>
              <a:t>3/3/2026</a:t>
            </a:fld>
            <a:endParaRPr lang="es-V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C98DF-A1B5-477D-AE1D-27D6A0D375B0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222555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8DFA-1950-4137-A5E1-D2AB55D82307}" type="datetimeFigureOut">
              <a:rPr lang="es-VE" smtClean="0"/>
              <a:t>3/3/2026</a:t>
            </a:fld>
            <a:endParaRPr lang="es-V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C98DF-A1B5-477D-AE1D-27D6A0D375B0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670980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8DFA-1950-4137-A5E1-D2AB55D82307}" type="datetimeFigureOut">
              <a:rPr lang="es-VE" smtClean="0"/>
              <a:t>3/3/2026</a:t>
            </a:fld>
            <a:endParaRPr lang="es-V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C98DF-A1B5-477D-AE1D-27D6A0D375B0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032619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8DFA-1950-4137-A5E1-D2AB55D82307}" type="datetimeFigureOut">
              <a:rPr lang="es-VE" smtClean="0"/>
              <a:t>3/3/2026</a:t>
            </a:fld>
            <a:endParaRPr lang="es-V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C98DF-A1B5-477D-AE1D-27D6A0D375B0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651667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8DFA-1950-4137-A5E1-D2AB55D82307}" type="datetimeFigureOut">
              <a:rPr lang="es-VE" smtClean="0"/>
              <a:t>3/3/2026</a:t>
            </a:fld>
            <a:endParaRPr lang="es-V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C98DF-A1B5-477D-AE1D-27D6A0D375B0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852355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8DFA-1950-4137-A5E1-D2AB55D82307}" type="datetimeFigureOut">
              <a:rPr lang="es-VE" smtClean="0"/>
              <a:t>3/3/2026</a:t>
            </a:fld>
            <a:endParaRPr lang="es-V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C98DF-A1B5-477D-AE1D-27D6A0D375B0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287038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58DFA-1950-4137-A5E1-D2AB55D82307}" type="datetimeFigureOut">
              <a:rPr lang="es-VE" smtClean="0"/>
              <a:t>3/3/2026</a:t>
            </a:fld>
            <a:endParaRPr lang="es-V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V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EC98DF-A1B5-477D-AE1D-27D6A0D375B0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587997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image" Target="../media/image2.png"/><Relationship Id="rId7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../media/image3.png"/><Relationship Id="rId4" Type="http://schemas.openxmlformats.org/officeDocument/2006/relationships/image" Target="NUL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30760-5ACC-6987-5BE8-B100A1032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8579" y="-24396"/>
            <a:ext cx="5009421" cy="3340282"/>
          </a:xfrm>
          <a:prstGeom prst="rect">
            <a:avLst/>
          </a:prstGeom>
        </p:spPr>
      </p:pic>
      <p:pic>
        <p:nvPicPr>
          <p:cNvPr id="24" name="Graphic 14">
            <a:extLst>
              <a:ext uri="{FF2B5EF4-FFF2-40B4-BE49-F238E27FC236}">
                <a16:creationId xmlns:a16="http://schemas.microsoft.com/office/drawing/2014/main" id="{3CBB393E-AE74-684D-39B2-A043502D18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-17248" t="62471" r="34617" b="-25191"/>
          <a:stretch>
            <a:fillRect/>
          </a:stretch>
        </p:blipFill>
        <p:spPr>
          <a:xfrm rot="16200000" flipH="1">
            <a:off x="-819161" y="-1438311"/>
            <a:ext cx="7016571" cy="5465624"/>
          </a:xfrm>
          <a:prstGeom prst="rect">
            <a:avLst/>
          </a:prstGeom>
        </p:spPr>
      </p:pic>
      <p:pic>
        <p:nvPicPr>
          <p:cNvPr id="17" name="Graphic 14">
            <a:extLst>
              <a:ext uri="{FF2B5EF4-FFF2-40B4-BE49-F238E27FC236}">
                <a16:creationId xmlns:a16="http://schemas.microsoft.com/office/drawing/2014/main" id="{6795815C-268B-4284-3F9B-CA6259A45B2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 l="-17248" t="64271" r="34617" b="-25191"/>
          <a:stretch>
            <a:fillRect/>
          </a:stretch>
        </p:blipFill>
        <p:spPr>
          <a:xfrm rot="16200000" flipH="1">
            <a:off x="-727089" y="-403144"/>
            <a:ext cx="5586730" cy="4226998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:a16="http://schemas.microsoft.com/office/drawing/2014/main" id="{E77CD8A1-9898-4466-8975-F50CE7D91544}"/>
              </a:ext>
            </a:extLst>
          </p:cNvPr>
          <p:cNvSpPr/>
          <p:nvPr/>
        </p:nvSpPr>
        <p:spPr>
          <a:xfrm>
            <a:off x="-73931" y="2519069"/>
            <a:ext cx="6931931" cy="66249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1633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80613B53-311C-ABBE-3297-7C276056600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8584" t="-10730" r="39634" b="52927"/>
          <a:stretch>
            <a:fillRect/>
          </a:stretch>
        </p:blipFill>
        <p:spPr>
          <a:xfrm>
            <a:off x="4132416" y="6608896"/>
            <a:ext cx="2725584" cy="2535104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74C172DD-5379-56DD-C0B5-66D5EE169C27}"/>
              </a:ext>
            </a:extLst>
          </p:cNvPr>
          <p:cNvSpPr txBox="1"/>
          <p:nvPr/>
        </p:nvSpPr>
        <p:spPr>
          <a:xfrm>
            <a:off x="536801" y="8214689"/>
            <a:ext cx="22253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33"/>
              </a:lnSpc>
            </a:pPr>
            <a:r>
              <a:rPr lang="es-MX" sz="1633" b="1" dirty="0">
                <a:solidFill>
                  <a:srgbClr val="004694"/>
                </a:solidFill>
                <a:latin typeface="Tripleta-Book" panose="020B0303040304020203" pitchFamily="34" charset="0"/>
              </a:rPr>
              <a:t>Nuestro</a:t>
            </a:r>
            <a:r>
              <a:rPr lang="es-MX" sz="1633" b="1" dirty="0">
                <a:solidFill>
                  <a:srgbClr val="004694"/>
                </a:solidFill>
                <a:latin typeface="Tripleta Bold" panose="020B0303040304020203" pitchFamily="34" charset="0"/>
              </a:rPr>
              <a:t> </a:t>
            </a:r>
          </a:p>
          <a:p>
            <a:pPr>
              <a:lnSpc>
                <a:spcPts val="1633"/>
              </a:lnSpc>
            </a:pPr>
            <a:r>
              <a:rPr lang="es-MX" sz="1633" b="1" dirty="0">
                <a:solidFill>
                  <a:srgbClr val="004694"/>
                </a:solidFill>
                <a:latin typeface="Tripleta Bold" panose="020B0303040304020203" pitchFamily="34" charset="0"/>
              </a:rPr>
              <a:t>compromiso </a:t>
            </a:r>
          </a:p>
          <a:p>
            <a:pPr>
              <a:lnSpc>
                <a:spcPts val="1633"/>
              </a:lnSpc>
            </a:pPr>
            <a:r>
              <a:rPr lang="es-MX" sz="1633" b="1" dirty="0">
                <a:solidFill>
                  <a:srgbClr val="004694"/>
                </a:solidFill>
                <a:latin typeface="Tripleta-Book" panose="020B0303040304020203" pitchFamily="34" charset="0"/>
              </a:rPr>
              <a:t>es mayor, </a:t>
            </a:r>
            <a:r>
              <a:rPr lang="es-MX" sz="1633" b="1" dirty="0">
                <a:solidFill>
                  <a:srgbClr val="004694"/>
                </a:solidFill>
                <a:latin typeface="Tripleta Bold" panose="020B0303040304020203" pitchFamily="34" charset="0"/>
              </a:rPr>
              <a:t>por ti </a:t>
            </a:r>
          </a:p>
        </p:txBody>
      </p: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E86FC06E-FDE1-3161-81BD-07782145B4A4}"/>
              </a:ext>
            </a:extLst>
          </p:cNvPr>
          <p:cNvCxnSpPr>
            <a:cxnSpLocks/>
          </p:cNvCxnSpPr>
          <p:nvPr/>
        </p:nvCxnSpPr>
        <p:spPr>
          <a:xfrm flipH="1">
            <a:off x="1328191" y="8910700"/>
            <a:ext cx="794221" cy="0"/>
          </a:xfrm>
          <a:prstGeom prst="line">
            <a:avLst/>
          </a:prstGeom>
          <a:ln w="19050">
            <a:gradFill>
              <a:gsLst>
                <a:gs pos="0">
                  <a:schemeClr val="bg1"/>
                </a:gs>
                <a:gs pos="9000">
                  <a:schemeClr val="bg1"/>
                </a:gs>
                <a:gs pos="63000">
                  <a:srgbClr val="E01837"/>
                </a:gs>
                <a:gs pos="99000">
                  <a:srgbClr val="E01837"/>
                </a:gs>
              </a:gsLst>
              <a:lin ang="11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5">
            <a:extLst>
              <a:ext uri="{FF2B5EF4-FFF2-40B4-BE49-F238E27FC236}">
                <a16:creationId xmlns:a16="http://schemas.microsoft.com/office/drawing/2014/main" id="{88940EA4-CC0C-D614-1C50-60C8CE5529EF}"/>
              </a:ext>
            </a:extLst>
          </p:cNvPr>
          <p:cNvSpPr/>
          <p:nvPr/>
        </p:nvSpPr>
        <p:spPr>
          <a:xfrm rot="9819246" flipH="1">
            <a:off x="-676368" y="177369"/>
            <a:ext cx="2365527" cy="57688"/>
          </a:xfrm>
          <a:prstGeom prst="rect">
            <a:avLst/>
          </a:prstGeom>
          <a:gradFill>
            <a:gsLst>
              <a:gs pos="0">
                <a:srgbClr val="E01737">
                  <a:alpha val="0"/>
                </a:srgbClr>
              </a:gs>
              <a:gs pos="100000">
                <a:srgbClr val="E01737">
                  <a:alpha val="0"/>
                </a:srgbClr>
              </a:gs>
              <a:gs pos="56000">
                <a:srgbClr val="E01737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633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093A417-FA86-A351-1C6D-D03F07D4C910}"/>
              </a:ext>
            </a:extLst>
          </p:cNvPr>
          <p:cNvSpPr txBox="1"/>
          <p:nvPr/>
        </p:nvSpPr>
        <p:spPr>
          <a:xfrm>
            <a:off x="446302" y="2799693"/>
            <a:ext cx="6040037" cy="1071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700"/>
              </a:lnSpc>
            </a:pPr>
            <a:r>
              <a:rPr lang="es-MX" sz="4400" b="1" dirty="0" smtClean="0">
                <a:solidFill>
                  <a:srgbClr val="003DA5"/>
                </a:solidFill>
                <a:latin typeface="Tripleta Bold" panose="020B0303040304020203"/>
              </a:rPr>
              <a:t>Estamos en la búsqueda de Pasantes Universitarios</a:t>
            </a:r>
            <a:endParaRPr lang="es-EC" sz="4400" b="1" dirty="0">
              <a:solidFill>
                <a:srgbClr val="003DA5"/>
              </a:solidFill>
              <a:latin typeface="Tripleta Bold" panose="020B0303040304020203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34A9346-0A01-9E1C-F869-BA83DFB7D63D}"/>
              </a:ext>
            </a:extLst>
          </p:cNvPr>
          <p:cNvSpPr txBox="1"/>
          <p:nvPr/>
        </p:nvSpPr>
        <p:spPr>
          <a:xfrm>
            <a:off x="466997" y="4222466"/>
            <a:ext cx="5461143" cy="373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14"/>
              </a:lnSpc>
            </a:pPr>
            <a:r>
              <a:rPr lang="es-MX" sz="3200" b="1" dirty="0" smtClean="0">
                <a:solidFill>
                  <a:srgbClr val="003DA5"/>
                </a:solidFill>
              </a:rPr>
              <a:t>Requisitos: </a:t>
            </a:r>
            <a:endParaRPr lang="es-MX" sz="3200" b="1" dirty="0">
              <a:solidFill>
                <a:srgbClr val="003DA5"/>
              </a:solidFill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2D81C983-0B67-7CEC-F196-D643FB8D09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2778" y="1145928"/>
            <a:ext cx="1472524" cy="484806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D2F54282-771B-0DA5-ED5F-DFF5120C0D49}"/>
              </a:ext>
            </a:extLst>
          </p:cNvPr>
          <p:cNvSpPr txBox="1"/>
          <p:nvPr/>
        </p:nvSpPr>
        <p:spPr>
          <a:xfrm>
            <a:off x="511377" y="4660420"/>
            <a:ext cx="5909886" cy="18876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21465" indent="-321465" algn="just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s-EC" sz="1600" b="1" dirty="0">
                <a:solidFill>
                  <a:srgbClr val="666666"/>
                </a:solidFill>
                <a:latin typeface="+mj-lt"/>
              </a:rPr>
              <a:t>Estudiantes en los últimos semestres </a:t>
            </a:r>
            <a:r>
              <a:rPr lang="es-EC" sz="1600" dirty="0">
                <a:solidFill>
                  <a:srgbClr val="666666"/>
                </a:solidFill>
                <a:latin typeface="+mj-lt"/>
              </a:rPr>
              <a:t>de </a:t>
            </a:r>
            <a:r>
              <a:rPr lang="es-VE" sz="1600" b="1" dirty="0">
                <a:solidFill>
                  <a:srgbClr val="666666"/>
                </a:solidFill>
                <a:latin typeface="+mj-lt"/>
              </a:rPr>
              <a:t>Relaciones Industriales </a:t>
            </a:r>
            <a:r>
              <a:rPr lang="es-EC" sz="1600" b="1" dirty="0">
                <a:solidFill>
                  <a:srgbClr val="666666"/>
                </a:solidFill>
                <a:latin typeface="+mj-lt"/>
              </a:rPr>
              <a:t> </a:t>
            </a:r>
            <a:r>
              <a:rPr lang="es-EC" sz="1600" dirty="0">
                <a:solidFill>
                  <a:srgbClr val="666666"/>
                </a:solidFill>
                <a:latin typeface="+mj-lt"/>
              </a:rPr>
              <a:t>o carreras afines.</a:t>
            </a:r>
          </a:p>
          <a:p>
            <a:pPr marL="321465" indent="-321465" algn="just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s-EC" sz="1600" dirty="0">
                <a:solidFill>
                  <a:srgbClr val="666666"/>
                </a:solidFill>
                <a:latin typeface="+mj-lt"/>
              </a:rPr>
              <a:t>Conocimientos </a:t>
            </a:r>
            <a:r>
              <a:rPr lang="es-EC" sz="1600" dirty="0" smtClean="0">
                <a:solidFill>
                  <a:srgbClr val="666666"/>
                </a:solidFill>
                <a:latin typeface="+mj-lt"/>
              </a:rPr>
              <a:t>de </a:t>
            </a:r>
            <a:r>
              <a:rPr lang="es-EC" sz="1600" b="1" dirty="0">
                <a:solidFill>
                  <a:srgbClr val="666666"/>
                </a:solidFill>
                <a:latin typeface="+mj-lt"/>
              </a:rPr>
              <a:t>paquete Office.</a:t>
            </a:r>
          </a:p>
          <a:p>
            <a:pPr marL="321465" indent="-321465" algn="just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s-EC" sz="1600" b="1" dirty="0">
                <a:solidFill>
                  <a:srgbClr val="666666"/>
                </a:solidFill>
                <a:latin typeface="+mj-lt"/>
              </a:rPr>
              <a:t>Interés en la industria Farmacéutica </a:t>
            </a:r>
            <a:r>
              <a:rPr lang="es-EC" sz="1600" dirty="0">
                <a:solidFill>
                  <a:srgbClr val="666666"/>
                </a:solidFill>
                <a:latin typeface="+mj-lt"/>
              </a:rPr>
              <a:t>y en el área de </a:t>
            </a:r>
            <a:r>
              <a:rPr lang="es-EC" sz="1600" b="1" dirty="0">
                <a:solidFill>
                  <a:srgbClr val="666666"/>
                </a:solidFill>
                <a:latin typeface="+mj-lt"/>
              </a:rPr>
              <a:t>Talento </a:t>
            </a:r>
            <a:r>
              <a:rPr lang="es-EC" sz="1600" b="1" dirty="0" smtClean="0">
                <a:solidFill>
                  <a:srgbClr val="666666"/>
                </a:solidFill>
                <a:latin typeface="+mj-lt"/>
              </a:rPr>
              <a:t>Humano.</a:t>
            </a:r>
            <a:endParaRPr lang="es-EC" sz="1600" b="1" dirty="0">
              <a:solidFill>
                <a:srgbClr val="666666"/>
              </a:solidFill>
              <a:latin typeface="+mj-lt"/>
            </a:endParaRPr>
          </a:p>
          <a:p>
            <a:pPr marL="321465" indent="-321465" algn="just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s-EC" sz="1600" dirty="0">
                <a:solidFill>
                  <a:srgbClr val="666666"/>
                </a:solidFill>
                <a:latin typeface="+mj-lt"/>
              </a:rPr>
              <a:t>Disponibilidad para </a:t>
            </a:r>
            <a:r>
              <a:rPr lang="es-EC" sz="1600" b="1" dirty="0">
                <a:solidFill>
                  <a:srgbClr val="666666"/>
                </a:solidFill>
                <a:latin typeface="+mj-lt"/>
              </a:rPr>
              <a:t>trabajar en la zona de Guarenas </a:t>
            </a:r>
            <a:r>
              <a:rPr lang="es-EC" sz="1600" dirty="0">
                <a:solidFill>
                  <a:srgbClr val="666666"/>
                </a:solidFill>
                <a:latin typeface="+mj-lt"/>
              </a:rPr>
              <a:t>(Contamos con transporte)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622108" y="6711469"/>
            <a:ext cx="5799155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900"/>
              </a:lnSpc>
            </a:pPr>
            <a:r>
              <a:rPr lang="es-ES" sz="1600" dirty="0">
                <a:solidFill>
                  <a:srgbClr val="666666"/>
                </a:solidFill>
                <a:latin typeface="+mj-lt"/>
              </a:rPr>
              <a:t>Si consideras que </a:t>
            </a:r>
            <a:r>
              <a:rPr lang="es-ES" sz="1600" b="1" dirty="0">
                <a:solidFill>
                  <a:srgbClr val="666666"/>
                </a:solidFill>
                <a:latin typeface="+mj-lt"/>
              </a:rPr>
              <a:t>cumples con los requisitos </a:t>
            </a:r>
            <a:r>
              <a:rPr lang="es-ES" sz="1600" dirty="0">
                <a:solidFill>
                  <a:srgbClr val="666666"/>
                </a:solidFill>
                <a:latin typeface="+mj-lt"/>
              </a:rPr>
              <a:t>no dudes en postularte </a:t>
            </a:r>
          </a:p>
          <a:p>
            <a:pPr algn="just">
              <a:lnSpc>
                <a:spcPts val="1900"/>
              </a:lnSpc>
            </a:pPr>
            <a:r>
              <a:rPr lang="es-ES" sz="1600" dirty="0">
                <a:solidFill>
                  <a:srgbClr val="666666"/>
                </a:solidFill>
                <a:latin typeface="+mj-lt"/>
              </a:rPr>
              <a:t>y </a:t>
            </a:r>
            <a:r>
              <a:rPr lang="es-ES" sz="1600" b="1" dirty="0">
                <a:solidFill>
                  <a:srgbClr val="666666"/>
                </a:solidFill>
                <a:latin typeface="+mj-lt"/>
              </a:rPr>
              <a:t>haznos llegar tu síntesis curricular </a:t>
            </a:r>
            <a:r>
              <a:rPr lang="es-ES" sz="1600" dirty="0">
                <a:solidFill>
                  <a:srgbClr val="666666"/>
                </a:solidFill>
                <a:latin typeface="+mj-lt"/>
              </a:rPr>
              <a:t>indicando el nombre del cargo </a:t>
            </a:r>
            <a:r>
              <a:rPr lang="es-ES" sz="1600" dirty="0" smtClean="0">
                <a:solidFill>
                  <a:srgbClr val="666666"/>
                </a:solidFill>
                <a:latin typeface="+mj-lt"/>
              </a:rPr>
              <a:t>al </a:t>
            </a:r>
            <a:r>
              <a:rPr lang="es-ES" sz="1600" dirty="0">
                <a:solidFill>
                  <a:srgbClr val="666666"/>
                </a:solidFill>
                <a:latin typeface="+mj-lt"/>
              </a:rPr>
              <a:t>siguiente </a:t>
            </a:r>
            <a:r>
              <a:rPr lang="es-ES" sz="1600" dirty="0" smtClean="0">
                <a:solidFill>
                  <a:srgbClr val="666666"/>
                </a:solidFill>
                <a:latin typeface="+mj-lt"/>
              </a:rPr>
              <a:t>correo electrónico: </a:t>
            </a:r>
            <a:r>
              <a:rPr lang="es-ES" sz="1600" b="1" dirty="0" smtClean="0">
                <a:solidFill>
                  <a:srgbClr val="666666"/>
                </a:solidFill>
                <a:latin typeface="+mj-lt"/>
              </a:rPr>
              <a:t>Briggit.gonzalez@grupoleti.com</a:t>
            </a:r>
            <a:endParaRPr lang="es-ES" sz="1600" b="1" dirty="0">
              <a:solidFill>
                <a:srgbClr val="666666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0534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</TotalTime>
  <Words>87</Words>
  <Application>Microsoft Office PowerPoint</Application>
  <PresentationFormat>Carta (216 x 279 mm)</PresentationFormat>
  <Paragraphs>11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Tripleta Bold</vt:lpstr>
      <vt:lpstr>Tripleta-Book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Briggit Gonzalez</dc:creator>
  <cp:lastModifiedBy>Briggit Gonzalez</cp:lastModifiedBy>
  <cp:revision>4</cp:revision>
  <dcterms:created xsi:type="dcterms:W3CDTF">2026-02-26T15:33:07Z</dcterms:created>
  <dcterms:modified xsi:type="dcterms:W3CDTF">2026-03-03T14:20:40Z</dcterms:modified>
</cp:coreProperties>
</file>